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3" r:id="rId2"/>
    <p:sldId id="271" r:id="rId3"/>
    <p:sldId id="269" r:id="rId4"/>
    <p:sldId id="272" r:id="rId5"/>
    <p:sldId id="274" r:id="rId6"/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7" r:id="rId17"/>
    <p:sldId id="268" r:id="rId18"/>
    <p:sldId id="266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47" d="100"/>
          <a:sy n="147" d="100"/>
        </p:scale>
        <p:origin x="9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7FA245-D642-A5D5-810F-DDDE10C0F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581920-A1D4-867A-3618-35C587965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1DDAE6-551F-80DB-B0F6-C80C47CA9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5D11B6-9150-4E3E-B997-2190A892C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F022B-B92F-66A9-28A8-C0F085BF8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70777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BD7C1D-AD3C-DFDD-FFA7-30EFD8316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ED229E-AC90-72D2-D07C-6CE103DA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9D7B1D-B358-BAAF-AAE9-422623624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12CDF6-E5BB-CB8C-EC7C-CEF488ACB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993BB9-F2B3-46FC-C1B9-32DE7128C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485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8C98896-8F94-E8F9-70A5-B346EDD962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F08C84-671E-EE02-7353-430D46AFC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9B226A-BEB0-1A4D-09C4-E5E04D208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7616D5-D859-9065-606E-B3A711D3D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22AA21-1942-86B9-E5A2-479C6EBD9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2846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830F47-7255-D18E-26A3-72ABD2FF5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F3F033-9C5E-8E79-A2BF-6F35B1CA8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69C140-05A1-A8ED-B575-085CF3794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60E27D-9941-EAAB-D731-C2C65634E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33CF1C-8D67-D32D-7F28-798B25B9D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968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5266CE-27F7-9AA1-7C2A-E27B0493A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277433-AC7A-9D93-1864-5984F9328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DFF6E9-9C7D-9D2B-ECC4-C4BAF969A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9F1D6B-B6CB-C2C9-FAE5-C89BB78F9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1EE8E5-9805-CC6A-46BF-E340A222F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276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33D3C-8640-0BF8-ED22-6144829E7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F5C53B-DA7C-F37F-480C-0F15FF61F2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478D2D-52A3-FEB2-2EA3-1E54115ECD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996B55-86B0-8000-FBE7-6D13F1369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ECFF2A-6B4E-BF24-375B-CAC122B19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364354-1503-0488-CD66-0F72276AF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8189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283224-1367-5DD6-2B24-33BC5DCF0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F39538-DA94-7B6A-8095-B1AA9FDF2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2FAC63-7D16-4FAE-25DD-C283CF59F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CA30C5-0D35-86C1-E360-04E2082114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203EC3-B2C0-440E-6B5D-7D9BBB1D67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04B407-F398-34A9-2755-CF129ED8D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1674B0F-8131-347C-046C-D528346A7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19BB26-B5DA-7C75-6094-D9452128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8216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70160D-F83D-944E-FF1B-1A82CCE80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AE00C51-397F-2ACA-D04E-6F9CAF1CE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864E875-C8C4-22F6-CB48-983BE1765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D8DCC5-9133-27E7-C61A-E335026EE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566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C51010-5994-42FA-D0F0-96FC7C5CF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46C8F1A-44C3-B1DE-C4E5-4EF297846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320090-D2FA-962C-B073-D3479B280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09562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E0E0B1-1CA6-E939-D024-7053022FD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B51405-8613-6B70-9F8C-5D5C039EF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FF8CF6-3885-C6FF-7837-264DB66FAA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F0CA5C-0D3B-9382-95FD-BDF7DB6BA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721A82-EB3D-8480-9E19-6E779A02D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E0E69F-291D-2116-7A8B-91B5EDF23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236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37E747-B7F0-1824-1B31-38C25193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E96EEA6-E05C-06EA-3E8A-739BCBE397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51E320-9A9F-2E69-5984-D8BE758BF5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77A1CF-6160-73B4-1E2A-1287C9AF5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1D37E4-EBA9-B4B4-84A4-6D2A745E4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905139-9110-050F-219E-D8056AA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4942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262F05-447D-870D-1F28-D3480BE06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895BFF-6657-B250-F76A-CA17B3285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277623-F94D-A374-D72F-3EE537FC7A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C29C08-966E-FB4E-B21F-67AB38FC75FC}" type="datetimeFigureOut">
              <a:rPr kumimoji="1" lang="ko-KR" altLang="en-US" smtClean="0"/>
              <a:t>2025. 10. 9.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C6DF27-0849-DBE8-8AB8-F001B5CF6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CFA0C9-AA8C-6771-9240-2BDA9ED61B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090A5A-7EE4-A647-88DD-9A71C03092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9714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7ED315-2439-8C2A-DBDE-95DCEFD55405}"/>
              </a:ext>
            </a:extLst>
          </p:cNvPr>
          <p:cNvSpPr txBox="1"/>
          <p:nvPr/>
        </p:nvSpPr>
        <p:spPr>
          <a:xfrm>
            <a:off x="4264409" y="3059668"/>
            <a:ext cx="3746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 err="1"/>
              <a:t>Github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가입 및 </a:t>
            </a:r>
            <a:r>
              <a:rPr kumimoji="1" lang="en-US" altLang="ko-KR" b="1" dirty="0"/>
              <a:t>Copilot </a:t>
            </a:r>
            <a:r>
              <a:rPr kumimoji="1" lang="ko-KR" altLang="en-US" b="1" dirty="0"/>
              <a:t>무료 신청</a:t>
            </a:r>
          </a:p>
        </p:txBody>
      </p:sp>
    </p:spTree>
    <p:extLst>
      <p:ext uri="{BB962C8B-B14F-4D97-AF65-F5344CB8AC3E}">
        <p14:creationId xmlns:p14="http://schemas.microsoft.com/office/powerpoint/2010/main" val="2143313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2646BBB-19D1-FCBB-D90C-E2F7B1475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524000"/>
            <a:ext cx="6540500" cy="3810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8668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20BC84C-A35C-F37A-4B1A-6EB4946F1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524000"/>
            <a:ext cx="6540500" cy="3810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0061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C9FFC7D-D8C8-56DA-FB0B-D8355411A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524000"/>
            <a:ext cx="6540500" cy="3810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65792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텍스트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F298152-9402-CDFE-C5BC-06CF3FECD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524000"/>
            <a:ext cx="6540500" cy="3810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91767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소프트웨어, 멀티미디어 소프트웨어, 그래픽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FCE14C6-3A2D-4F0A-2F0F-98D4401D4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03376"/>
            <a:ext cx="7772400" cy="465124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94666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소프트웨어, 멀티미디어 소프트웨어, 그래픽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0E3FF72-D15F-85B1-F051-7EFC94F7C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05828"/>
            <a:ext cx="7772400" cy="464634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C3EE011-860C-9DD8-E8B7-2D97FBD85C9E}"/>
              </a:ext>
            </a:extLst>
          </p:cNvPr>
          <p:cNvSpPr/>
          <p:nvPr/>
        </p:nvSpPr>
        <p:spPr>
          <a:xfrm>
            <a:off x="5364480" y="3169921"/>
            <a:ext cx="1515291" cy="2590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CAF889-FEA7-20B3-E925-A923BF301621}"/>
              </a:ext>
            </a:extLst>
          </p:cNvPr>
          <p:cNvSpPr txBox="1"/>
          <p:nvPr/>
        </p:nvSpPr>
        <p:spPr>
          <a:xfrm>
            <a:off x="6457405" y="3429000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1468862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43C8F43-214F-5295-9B49-03AE0E5B3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92048"/>
            <a:ext cx="7772400" cy="427390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C7D0B05-A386-816D-96CF-90ADC9EB3AC8}"/>
              </a:ext>
            </a:extLst>
          </p:cNvPr>
          <p:cNvSpPr/>
          <p:nvPr/>
        </p:nvSpPr>
        <p:spPr>
          <a:xfrm>
            <a:off x="6096000" y="3169921"/>
            <a:ext cx="1053737" cy="3113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DC7236-1BFB-B0BC-82B3-14C52B3D33A3}"/>
              </a:ext>
            </a:extLst>
          </p:cNvPr>
          <p:cNvSpPr txBox="1"/>
          <p:nvPr/>
        </p:nvSpPr>
        <p:spPr>
          <a:xfrm>
            <a:off x="6622868" y="3488872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4E9A5D-DA18-5F4C-DDC0-5C2FDCD4ED00}"/>
              </a:ext>
            </a:extLst>
          </p:cNvPr>
          <p:cNvSpPr/>
          <p:nvPr/>
        </p:nvSpPr>
        <p:spPr>
          <a:xfrm>
            <a:off x="5799909" y="2564671"/>
            <a:ext cx="426720" cy="9144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6424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멀티미디어 소프트웨어, 소프트웨어, 그래픽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FB0395F-5BAB-4C60-4372-3A50ABDE5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13105"/>
            <a:ext cx="7772400" cy="463179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69351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E885175-86B6-6304-5B0F-1BB13F5A4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88197"/>
            <a:ext cx="7772400" cy="588160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82567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소프트웨어, 운영 체제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21DA63A-1671-B8C8-25A9-AC2ECF4BE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565" y="1119050"/>
            <a:ext cx="9846870" cy="46199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31AC5FA-AFAB-A3C4-84D1-8D7CE5510284}"/>
              </a:ext>
            </a:extLst>
          </p:cNvPr>
          <p:cNvSpPr/>
          <p:nvPr/>
        </p:nvSpPr>
        <p:spPr>
          <a:xfrm>
            <a:off x="10668001" y="1136465"/>
            <a:ext cx="200297" cy="17852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9AAF9BB-A09E-696F-2291-01D7278EF7A2}"/>
              </a:ext>
            </a:extLst>
          </p:cNvPr>
          <p:cNvSpPr/>
          <p:nvPr/>
        </p:nvSpPr>
        <p:spPr>
          <a:xfrm>
            <a:off x="10376263" y="1654629"/>
            <a:ext cx="492035" cy="1785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E9B245-7A60-0722-7F33-D39C5075C138}"/>
              </a:ext>
            </a:extLst>
          </p:cNvPr>
          <p:cNvSpPr txBox="1"/>
          <p:nvPr/>
        </p:nvSpPr>
        <p:spPr>
          <a:xfrm>
            <a:off x="10598872" y="1850571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3249404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C9E017B-F819-12C8-627C-0483D7695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71059"/>
            <a:ext cx="7772400" cy="411588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14A9101-241F-670A-A64C-791407FF496E}"/>
              </a:ext>
            </a:extLst>
          </p:cNvPr>
          <p:cNvSpPr/>
          <p:nvPr/>
        </p:nvSpPr>
        <p:spPr>
          <a:xfrm>
            <a:off x="3474721" y="1763482"/>
            <a:ext cx="1349828" cy="14369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48837A-39A8-198F-51EE-F492DDC3D932}"/>
              </a:ext>
            </a:extLst>
          </p:cNvPr>
          <p:cNvSpPr txBox="1"/>
          <p:nvPr/>
        </p:nvSpPr>
        <p:spPr>
          <a:xfrm>
            <a:off x="5243640" y="3287097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E184A5-DAD0-0922-1519-3DF4CF294C00}"/>
              </a:ext>
            </a:extLst>
          </p:cNvPr>
          <p:cNvSpPr/>
          <p:nvPr/>
        </p:nvSpPr>
        <p:spPr>
          <a:xfrm>
            <a:off x="4824549" y="3143402"/>
            <a:ext cx="757645" cy="1436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84785B2-E62D-B26D-54B4-8C73E1E16AEF}"/>
              </a:ext>
            </a:extLst>
          </p:cNvPr>
          <p:cNvSpPr/>
          <p:nvPr/>
        </p:nvSpPr>
        <p:spPr>
          <a:xfrm>
            <a:off x="8116389" y="2717076"/>
            <a:ext cx="783772" cy="165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4606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0C70890-9C0D-E93F-E48D-BE3E8122D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90208"/>
            <a:ext cx="7772400" cy="387758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3947C2F-DA36-3EAC-E305-E68F5EBC17AF}"/>
              </a:ext>
            </a:extLst>
          </p:cNvPr>
          <p:cNvSpPr/>
          <p:nvPr/>
        </p:nvSpPr>
        <p:spPr>
          <a:xfrm>
            <a:off x="8116389" y="2717076"/>
            <a:ext cx="783772" cy="165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8E1066-3FF3-254C-C957-041197172903}"/>
              </a:ext>
            </a:extLst>
          </p:cNvPr>
          <p:cNvSpPr txBox="1"/>
          <p:nvPr/>
        </p:nvSpPr>
        <p:spPr>
          <a:xfrm>
            <a:off x="8573041" y="2860639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721B591-ADEE-526F-50F4-C46CE72BBC16}"/>
              </a:ext>
            </a:extLst>
          </p:cNvPr>
          <p:cNvSpPr/>
          <p:nvPr/>
        </p:nvSpPr>
        <p:spPr>
          <a:xfrm>
            <a:off x="8116389" y="3209108"/>
            <a:ext cx="783772" cy="165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69A853F-2341-EB7C-A87F-BB4007A3BEBD}"/>
              </a:ext>
            </a:extLst>
          </p:cNvPr>
          <p:cNvSpPr/>
          <p:nvPr/>
        </p:nvSpPr>
        <p:spPr>
          <a:xfrm>
            <a:off x="8116389" y="3618409"/>
            <a:ext cx="783772" cy="165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FFFF97-F52F-2E6A-1312-6E5B017BC040}"/>
              </a:ext>
            </a:extLst>
          </p:cNvPr>
          <p:cNvSpPr/>
          <p:nvPr/>
        </p:nvSpPr>
        <p:spPr>
          <a:xfrm>
            <a:off x="8116389" y="4109406"/>
            <a:ext cx="783772" cy="165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56CAFE8-5009-E52E-15FF-AD94320F3AAF}"/>
              </a:ext>
            </a:extLst>
          </p:cNvPr>
          <p:cNvSpPr/>
          <p:nvPr/>
        </p:nvSpPr>
        <p:spPr>
          <a:xfrm>
            <a:off x="8116389" y="4517672"/>
            <a:ext cx="783772" cy="165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07E073-87CD-723D-0DA1-744881D4894A}"/>
              </a:ext>
            </a:extLst>
          </p:cNvPr>
          <p:cNvSpPr txBox="1"/>
          <p:nvPr/>
        </p:nvSpPr>
        <p:spPr>
          <a:xfrm>
            <a:off x="8573041" y="3341020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D6E132-FCD4-93AB-77C3-1EF2C95A5684}"/>
              </a:ext>
            </a:extLst>
          </p:cNvPr>
          <p:cNvSpPr txBox="1"/>
          <p:nvPr/>
        </p:nvSpPr>
        <p:spPr>
          <a:xfrm>
            <a:off x="8573041" y="3768490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B092EA-A15A-EBD5-9338-C0FFA7A87D12}"/>
              </a:ext>
            </a:extLst>
          </p:cNvPr>
          <p:cNvSpPr txBox="1"/>
          <p:nvPr/>
        </p:nvSpPr>
        <p:spPr>
          <a:xfrm>
            <a:off x="8573041" y="4274868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48DA96-0B7E-A028-5539-C7A48B036C62}"/>
              </a:ext>
            </a:extLst>
          </p:cNvPr>
          <p:cNvSpPr txBox="1"/>
          <p:nvPr/>
        </p:nvSpPr>
        <p:spPr>
          <a:xfrm>
            <a:off x="8573041" y="4648939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D437AB-718F-F465-0C7B-C5700F91D85F}"/>
              </a:ext>
            </a:extLst>
          </p:cNvPr>
          <p:cNvSpPr txBox="1"/>
          <p:nvPr/>
        </p:nvSpPr>
        <p:spPr>
          <a:xfrm>
            <a:off x="9209313" y="2976154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" dirty="0">
                <a:solidFill>
                  <a:srgbClr val="FF0000"/>
                </a:solidFill>
              </a:rPr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2500434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B8BF9-51BC-B075-DC18-237DC61DF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B76E0C-C229-DF21-92EF-B43AEF24EA2F}"/>
              </a:ext>
            </a:extLst>
          </p:cNvPr>
          <p:cNvSpPr txBox="1"/>
          <p:nvPr/>
        </p:nvSpPr>
        <p:spPr>
          <a:xfrm>
            <a:off x="4264409" y="3059668"/>
            <a:ext cx="4418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VSCODE </a:t>
            </a:r>
            <a:r>
              <a:rPr kumimoji="1" lang="ko-KR" altLang="en-US" b="1" dirty="0"/>
              <a:t>설치 및 </a:t>
            </a:r>
            <a:r>
              <a:rPr kumimoji="1" lang="en-US" altLang="ko-KR" b="1" dirty="0" err="1"/>
              <a:t>Github</a:t>
            </a:r>
            <a:r>
              <a:rPr kumimoji="1" lang="en-US" altLang="ko-KR" b="1" dirty="0"/>
              <a:t> Copilot </a:t>
            </a:r>
            <a:r>
              <a:rPr kumimoji="1" lang="ko-KR" altLang="en-US" b="1" dirty="0"/>
              <a:t>활성화</a:t>
            </a:r>
          </a:p>
        </p:txBody>
      </p:sp>
    </p:spTree>
    <p:extLst>
      <p:ext uri="{BB962C8B-B14F-4D97-AF65-F5344CB8AC3E}">
        <p14:creationId xmlns:p14="http://schemas.microsoft.com/office/powerpoint/2010/main" val="3649245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웹사이트, 웹 페이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5526DB7-49D5-0818-C2A2-156A1867F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550" y="1524000"/>
            <a:ext cx="6692900" cy="3810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95877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E0944B5-7A08-C30F-EB3D-9D76F225E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524000"/>
            <a:ext cx="6540500" cy="3810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62601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F2F23D3-B5D0-80E3-9DE2-AEF3B879C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524000"/>
            <a:ext cx="6540500" cy="3810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99837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89724AA-BDD6-773C-3A51-124F93714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524000"/>
            <a:ext cx="6540500" cy="3810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705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22</Words>
  <Application>Microsoft Macintosh PowerPoint</Application>
  <PresentationFormat>와이드스크린</PresentationFormat>
  <Paragraphs>12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진석 김</dc:creator>
  <cp:lastModifiedBy>진석 김</cp:lastModifiedBy>
  <cp:revision>1</cp:revision>
  <dcterms:created xsi:type="dcterms:W3CDTF">2025-10-08T23:14:43Z</dcterms:created>
  <dcterms:modified xsi:type="dcterms:W3CDTF">2025-10-08T23:38:05Z</dcterms:modified>
</cp:coreProperties>
</file>

<file path=docProps/thumbnail.jpeg>
</file>